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CB178-16CB-4595-8CDB-EC7D694B2161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D47D8-676D-4973-BF14-29E238A9F0A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133600"/>
            <a:ext cx="8534400" cy="707886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solidFill>
                  <a:srgbClr val="FFFF00"/>
                </a:solidFill>
                <a:latin typeface="Kristen ITC" pitchFamily="66" charset="0"/>
              </a:rPr>
              <a:t>DO </a:t>
            </a:r>
            <a:r>
              <a:rPr lang="fr-FR" sz="4000" dirty="0" smtClean="0">
                <a:solidFill>
                  <a:srgbClr val="FFFF00"/>
                </a:solidFill>
                <a:latin typeface="Kristen ITC" pitchFamily="66" charset="0"/>
              </a:rPr>
              <a:t>NOW: Copiez et complétez: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Aujourd’hui, c’est vendredi le </a:t>
            </a:r>
            <a:r>
              <a:rPr lang="fr-FR" sz="3200" dirty="0" smtClean="0">
                <a:latin typeface="Kristen ITC" pitchFamily="66" charset="0"/>
              </a:rPr>
              <a:t>25 </a:t>
            </a:r>
            <a:r>
              <a:rPr lang="fr-FR" sz="3200" dirty="0" smtClean="0">
                <a:latin typeface="Kristen ITC" pitchFamily="66" charset="0"/>
              </a:rPr>
              <a:t>mars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10668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Objective: Use possessive adjectives (my, your, his/her) to talk about </a:t>
            </a:r>
            <a:r>
              <a:rPr lang="en-US" sz="2800" i="1" dirty="0" smtClean="0"/>
              <a:t>your family</a:t>
            </a:r>
            <a:endParaRPr lang="en-US" sz="28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3048000"/>
            <a:ext cx="8458200" cy="1077218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fr-FR" sz="3200" dirty="0" smtClean="0">
                <a:latin typeface="Kristen ITC" pitchFamily="66" charset="0"/>
              </a:rPr>
              <a:t>_____ frères cherchent _____ livres.</a:t>
            </a:r>
          </a:p>
          <a:p>
            <a:pPr marL="742950" indent="-742950"/>
            <a:r>
              <a:rPr lang="fr-FR" sz="3200" dirty="0">
                <a:latin typeface="Kristen ITC" pitchFamily="66" charset="0"/>
              </a:rPr>
              <a:t>	</a:t>
            </a:r>
            <a:r>
              <a:rPr lang="fr-FR" sz="3200" dirty="0" smtClean="0">
                <a:latin typeface="Kristen ITC" pitchFamily="66" charset="0"/>
              </a:rPr>
              <a:t>(</a:t>
            </a:r>
            <a:r>
              <a:rPr lang="fr-FR" sz="3200" dirty="0" err="1" smtClean="0">
                <a:latin typeface="Kristen ITC" pitchFamily="66" charset="0"/>
              </a:rPr>
              <a:t>my</a:t>
            </a:r>
            <a:r>
              <a:rPr lang="fr-FR" sz="3200" dirty="0" smtClean="0">
                <a:latin typeface="Kristen ITC" pitchFamily="66" charset="0"/>
              </a:rPr>
              <a:t>)					(</a:t>
            </a:r>
            <a:r>
              <a:rPr lang="fr-FR" sz="3200" dirty="0" err="1" smtClean="0">
                <a:latin typeface="Kristen ITC" pitchFamily="66" charset="0"/>
              </a:rPr>
              <a:t>their</a:t>
            </a:r>
            <a:r>
              <a:rPr lang="fr-FR" sz="3200" dirty="0" smtClean="0">
                <a:latin typeface="Kristen ITC" pitchFamily="66" charset="0"/>
              </a:rPr>
              <a:t>)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4343400"/>
            <a:ext cx="8458200" cy="1077218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>
              <a:buAutoNum type="arabicPeriod" startAt="2"/>
            </a:pPr>
            <a:r>
              <a:rPr lang="fr-FR" sz="3200" dirty="0" smtClean="0">
                <a:latin typeface="Kristen ITC" pitchFamily="66" charset="0"/>
              </a:rPr>
              <a:t>______ cousin aime _____ chat.</a:t>
            </a:r>
          </a:p>
          <a:p>
            <a:pPr marL="742950" indent="-742950"/>
            <a:r>
              <a:rPr lang="fr-FR" sz="3200" dirty="0">
                <a:latin typeface="Kristen ITC" pitchFamily="66" charset="0"/>
              </a:rPr>
              <a:t>	</a:t>
            </a:r>
            <a:r>
              <a:rPr lang="fr-FR" sz="3200" dirty="0" smtClean="0">
                <a:latin typeface="Kristen ITC" pitchFamily="66" charset="0"/>
              </a:rPr>
              <a:t>(</a:t>
            </a:r>
            <a:r>
              <a:rPr lang="fr-FR" sz="3200" dirty="0" err="1" smtClean="0">
                <a:latin typeface="Kristen ITC" pitchFamily="66" charset="0"/>
              </a:rPr>
              <a:t>Your</a:t>
            </a:r>
            <a:r>
              <a:rPr lang="fr-FR" sz="3200" dirty="0" smtClean="0">
                <a:latin typeface="Kristen ITC" pitchFamily="66" charset="0"/>
              </a:rPr>
              <a:t>)			(</a:t>
            </a:r>
            <a:r>
              <a:rPr lang="fr-FR" sz="3200" dirty="0" err="1" smtClean="0">
                <a:latin typeface="Kristen ITC" pitchFamily="66" charset="0"/>
              </a:rPr>
              <a:t>his</a:t>
            </a:r>
            <a:r>
              <a:rPr lang="fr-FR" sz="3200" dirty="0" smtClean="0">
                <a:latin typeface="Kristen ITC" pitchFamily="66" charset="0"/>
              </a:rPr>
              <a:t>)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5638800"/>
            <a:ext cx="8686800" cy="1077218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>
              <a:buAutoNum type="arabicPeriod" startAt="3"/>
            </a:pPr>
            <a:r>
              <a:rPr lang="fr-FR" sz="3200" dirty="0" smtClean="0">
                <a:latin typeface="Kristen ITC" pitchFamily="66" charset="0"/>
              </a:rPr>
              <a:t>______ parents détestent _____ voiture.</a:t>
            </a:r>
          </a:p>
          <a:p>
            <a:pPr marL="742950" indent="-742950"/>
            <a:r>
              <a:rPr lang="fr-FR" sz="3200" dirty="0">
                <a:latin typeface="Kristen ITC" pitchFamily="66" charset="0"/>
              </a:rPr>
              <a:t>	</a:t>
            </a:r>
            <a:r>
              <a:rPr lang="fr-FR" sz="3200" dirty="0" smtClean="0">
                <a:latin typeface="Kristen ITC" pitchFamily="66" charset="0"/>
              </a:rPr>
              <a:t>(Our)					  (</a:t>
            </a:r>
            <a:r>
              <a:rPr lang="fr-FR" sz="3200" dirty="0" err="1" smtClean="0">
                <a:latin typeface="Kristen ITC" pitchFamily="66" charset="0"/>
              </a:rPr>
              <a:t>their</a:t>
            </a:r>
            <a:r>
              <a:rPr lang="fr-FR" sz="3200" dirty="0" smtClean="0">
                <a:latin typeface="Kristen ITC" pitchFamily="66" charset="0"/>
              </a:rPr>
              <a:t>)</a:t>
            </a:r>
            <a:endParaRPr lang="fr-FR" sz="32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49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</cp:revision>
  <dcterms:created xsi:type="dcterms:W3CDTF">2011-03-25T12:33:10Z</dcterms:created>
  <dcterms:modified xsi:type="dcterms:W3CDTF">2011-03-25T12:37:06Z</dcterms:modified>
</cp:coreProperties>
</file>